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70" r:id="rId5"/>
    <p:sldId id="262" r:id="rId6"/>
    <p:sldId id="260" r:id="rId7"/>
    <p:sldId id="272" r:id="rId8"/>
    <p:sldId id="261" r:id="rId9"/>
    <p:sldId id="263" r:id="rId10"/>
    <p:sldId id="264" r:id="rId11"/>
    <p:sldId id="267" r:id="rId12"/>
    <p:sldId id="269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ijl, thema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33DA7-7451-47B8-AD64-15813B1B3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DDD6BC-30CA-42D1-AB79-43D19C9B3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FFAE56-F510-48B8-B496-E98E2B24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7A6E628-3A3A-43C1-940A-DAD47A9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23BA76-AE8E-498C-9C7C-08B172113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54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969D2-EF6D-4F54-8BF3-5D96CCF09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94C8EE-891E-4D0A-88E8-946F24DDE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AF6CC7-E0AA-41A1-83FF-DBED0F12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5BF48F-AB3F-4551-810F-A8061552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945CBA-04F0-48BE-87C6-AE68D53F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262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06472A-B7D5-4081-AA4A-70DCA18066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D61601D-0E1E-4083-B9F5-488BF2FCC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0A177-9255-45D4-A24E-A356F53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40A654F-E884-467E-B5F5-681B0892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C24CD4-D3A9-49A4-A915-5FBECEDB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8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22941-42EA-4F7A-98C8-C0CF27AA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D7E408-38EE-4817-98C4-F7C442E4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64D15E-AD47-428D-8843-525452A7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39997A-7F86-4A64-B9C2-4B899CDE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61A2A3-0344-4CE6-8572-5EF293B3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83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94EAD-39C6-4FCE-B7A4-326426EDC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EE836E-8AB8-403C-A66C-B11091A0F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B3B308-45C5-44EF-B379-E9A10CCA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2702AE-92E5-4171-B5D9-10073C87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27AF32-F244-4B78-AEDD-40AFD02C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8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E760A-ED93-48B7-8BA3-111BEE1C0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DEF8B3-D5B7-4E37-A9D1-449D8FFEA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2E1A0D-8CB2-472F-A342-CDEBF719A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0A5083C-A187-4D36-843E-671A50B8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D75D83-0A51-45BB-951B-5DD06036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D56252-76F3-4883-846C-57310D869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072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3E833-7DA2-48C0-816D-F2EE777C7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E67235-21C3-4BED-9C91-8C5FADFD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E9D874-BC07-45AC-9BCE-35216CBCD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49F9340-6AFA-4837-94F8-5267A374A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838853-E101-4F49-93BA-889CC29C7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46F1D15-E1A4-403D-8614-94DEA958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9E78E24-CA9B-492C-B157-9E650BCB8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0E42C71-78BD-4B7A-AEE8-54530C745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34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61E8A-DEAE-4301-8871-31CD9417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302FFC-E969-4B40-AA10-A535DA19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3E95C57-B517-448F-AF56-51DF0291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27B0FD1-4BE2-470A-8CEA-E87F8FE6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240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7BFE6F4-7B18-4969-B70A-D13ECAB07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E5CB4C3-8E48-4161-ACDD-864F47EE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00C259-C675-4844-96D8-353686770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05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53A55-6244-4A8D-A4BC-07083A08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C13393-4D24-45C1-B4FF-ACF2789A9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D60E2A0-6D03-4CC5-97DE-C5C92C06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49063E3-A83B-4467-B02A-3C6FD370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AD94CF-0ECD-4EAA-8E17-D95DA1AC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226C39-DCDE-4BC1-903C-C109FFB20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51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2908F-C8D3-467E-939E-4D5A537A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468EAFD-DE8E-4788-A6C5-7B1CA9ECC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434EBC1-5D28-40B2-95C2-BCA9DF29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06AEA8-7301-464C-A985-13B5FB386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584BF6-FD67-429B-9CFE-A93C054D1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32A680-1A17-49FE-8253-CBF6F0D0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03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3B18174-B521-4905-8CAC-E7119718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92227F-3013-4A9A-828F-A102A354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B2DF58-03A8-4165-B6E0-B25D434BB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96AE3-5AE7-417D-977E-9598C04ACE09}" type="datetimeFigureOut">
              <a:rPr lang="nl-NL" smtClean="0"/>
              <a:t>19-6-2018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B1FF19-ECA1-4258-83EE-2D6B08CF9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FBC1D0-E52C-42E3-8A6D-D753D9BE14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316B-AE91-48F7-A04C-281E869E08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1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ur.nl/upload_mm/8/7/1/c9153404-d726-4339-aa05-4e4e8316411a_BO-20-009%20diergezondheid%20shutterstock_4376938_schaap_vaccineren_dierenarts_spuit_dierziekte_LR_1a6343ee_490x330.jpg" TargetMode="External"/><Relationship Id="rId3" Type="http://schemas.openxmlformats.org/officeDocument/2006/relationships/hyperlink" Target="https://www.ruiterenenmennen.nl/pathtoimg.php?id=78" TargetMode="External"/><Relationship Id="rId7" Type="http://schemas.openxmlformats.org/officeDocument/2006/relationships/hyperlink" Target="https://www.raising-rabbits.com/images/RHD-cfsph.iastate.jpg" TargetMode="External"/><Relationship Id="rId2" Type="http://schemas.openxmlformats.org/officeDocument/2006/relationships/hyperlink" Target="https://www.youtube.com/channel/UCxJJk34BgcQX7IyioeMnZd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iv-isp.be/odobz-domti/nl/uploads/images/rabies/RAGE%20004B.jpg" TargetMode="External"/><Relationship Id="rId5" Type="http://schemas.openxmlformats.org/officeDocument/2006/relationships/hyperlink" Target="https://upload.wikimedia.org/wikipedia/commons/thumb/9/9e/RabbitMyxomatoseHead.JPG/800px-RabbitMyxomatoseHead.JPG" TargetMode="External"/><Relationship Id="rId4" Type="http://schemas.openxmlformats.org/officeDocument/2006/relationships/hyperlink" Target="https://upload.wikimedia.org/wikipedia/commons/thumb/b/bb/Foot_and_mouth_disease_in_swine.jpg/377px-Foot_and_mouth_disease_in_swin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5B0BE-0130-408B-8EBF-2F4EE830F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85554" y="467831"/>
            <a:ext cx="13163107" cy="1340921"/>
          </a:xfrm>
        </p:spPr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 overige zoogdieren </a:t>
            </a: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-Theorie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8BAFB5A-D9ED-4AE5-ABD2-B2DE97923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628" y="2601119"/>
            <a:ext cx="4986741" cy="1655762"/>
          </a:xfrm>
        </p:spPr>
        <p:txBody>
          <a:bodyPr/>
          <a:lstStyle/>
          <a:p>
            <a:pPr algn="l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Week 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Thema Gezondheid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Soortenkennis deel 4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0D31B5-4E61-4F9E-A103-7F4CC32BF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96" y="5303955"/>
            <a:ext cx="4529328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78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A687364-82A1-47B4-B23D-105AD72B95E7}"/>
              </a:ext>
            </a:extLst>
          </p:cNvPr>
          <p:cNvSpPr txBox="1"/>
          <p:nvPr/>
        </p:nvSpPr>
        <p:spPr>
          <a:xfrm>
            <a:off x="923259" y="428178"/>
            <a:ext cx="10345480" cy="60016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Opdracht Soortenkennis (4) </a:t>
            </a:r>
          </a:p>
          <a:p>
            <a:pPr algn="ctr"/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Maak met je groepje een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over vijf diersoorten (zie schema)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Zie opdrachtomschrijving op wikiwijs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Tijd: rest van deze les (niet af; in eigen tijd afmaken)</a:t>
            </a:r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5C72E04F-0A77-460B-9343-BCB555DC6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08029"/>
              </p:ext>
            </p:extLst>
          </p:nvPr>
        </p:nvGraphicFramePr>
        <p:xfrm>
          <a:off x="691116" y="6382400"/>
          <a:ext cx="10079666" cy="548640"/>
        </p:xfrm>
        <a:graphic>
          <a:graphicData uri="http://schemas.openxmlformats.org/drawingml/2006/table">
            <a:tbl>
              <a:tblPr/>
              <a:tblGrid>
                <a:gridCol w="1428738">
                  <a:extLst>
                    <a:ext uri="{9D8B030D-6E8A-4147-A177-3AD203B41FA5}">
                      <a16:colId xmlns:a16="http://schemas.microsoft.com/office/drawing/2014/main" val="3248067279"/>
                    </a:ext>
                  </a:extLst>
                </a:gridCol>
                <a:gridCol w="1679945">
                  <a:extLst>
                    <a:ext uri="{9D8B030D-6E8A-4147-A177-3AD203B41FA5}">
                      <a16:colId xmlns:a16="http://schemas.microsoft.com/office/drawing/2014/main" val="3848580988"/>
                    </a:ext>
                  </a:extLst>
                </a:gridCol>
                <a:gridCol w="6970983">
                  <a:extLst>
                    <a:ext uri="{9D8B030D-6E8A-4147-A177-3AD203B41FA5}">
                      <a16:colId xmlns:a16="http://schemas.microsoft.com/office/drawing/2014/main" val="4262704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606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nl-NL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132475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E4A71F4A-D165-4AE3-B657-83CFB2FD69B3}"/>
              </a:ext>
            </a:extLst>
          </p:cNvPr>
          <p:cNvSpPr txBox="1"/>
          <p:nvPr/>
        </p:nvSpPr>
        <p:spPr>
          <a:xfrm>
            <a:off x="3230524" y="4311521"/>
            <a:ext cx="5730949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Door je te verdiepen in weer andere soorten, verwerk je kennis over zoveel mogelijk soorten (en dat scheelt leren voor toets en examens!)</a:t>
            </a:r>
          </a:p>
        </p:txBody>
      </p:sp>
    </p:spTree>
    <p:extLst>
      <p:ext uri="{BB962C8B-B14F-4D97-AF65-F5344CB8AC3E}">
        <p14:creationId xmlns:p14="http://schemas.microsoft.com/office/powerpoint/2010/main" val="2208433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04972F9-02F8-4A03-B323-5A3D5B1DA732}"/>
              </a:ext>
            </a:extLst>
          </p:cNvPr>
          <p:cNvSpPr txBox="1"/>
          <p:nvPr/>
        </p:nvSpPr>
        <p:spPr>
          <a:xfrm>
            <a:off x="444795" y="723014"/>
            <a:ext cx="113024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Beheers je de kennis over gezondheid? 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 je vragen hierover beantwoorden? (komt in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kennis-examen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/schooltoets)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Volgende week: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Eerste deel presentaties vijf diersoorten (groep A, B, C)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Thema Welzijn en gedrag</a:t>
            </a:r>
          </a:p>
        </p:txBody>
      </p:sp>
    </p:spTree>
    <p:extLst>
      <p:ext uri="{BB962C8B-B14F-4D97-AF65-F5344CB8AC3E}">
        <p14:creationId xmlns:p14="http://schemas.microsoft.com/office/powerpoint/2010/main" val="356952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68ABCD56-FD79-4886-B8AF-47E4CBD14B1E}"/>
              </a:ext>
            </a:extLst>
          </p:cNvPr>
          <p:cNvSpPr txBox="1"/>
          <p:nvPr/>
        </p:nvSpPr>
        <p:spPr>
          <a:xfrm>
            <a:off x="708660" y="251460"/>
            <a:ext cx="1077849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Bronvermelding</a:t>
            </a:r>
          </a:p>
          <a:p>
            <a:endParaRPr lang="nl-NL" sz="4000" dirty="0"/>
          </a:p>
          <a:p>
            <a:r>
              <a:rPr lang="nl-NL" sz="1200" dirty="0"/>
              <a:t>Filmpje </a:t>
            </a:r>
            <a:r>
              <a:rPr lang="nl-NL" sz="1200" dirty="0" err="1"/>
              <a:t>Zoonosen</a:t>
            </a:r>
            <a:r>
              <a:rPr lang="nl-NL" sz="1200" dirty="0"/>
              <a:t>: </a:t>
            </a:r>
            <a:r>
              <a:rPr lang="nl-NL" sz="1200" dirty="0">
                <a:hlinkClick r:id="rId2"/>
              </a:rPr>
              <a:t>Gezondheidsdienst voor Dieren (GD)</a:t>
            </a:r>
            <a:r>
              <a:rPr lang="nl-NL" sz="1200" dirty="0"/>
              <a:t> Gepubliceerd op 11 mei 2017</a:t>
            </a:r>
          </a:p>
          <a:p>
            <a:endParaRPr lang="nl-NL" sz="1200" dirty="0"/>
          </a:p>
          <a:p>
            <a:r>
              <a:rPr lang="nl-NL" sz="1200" dirty="0"/>
              <a:t>Foto Droes: </a:t>
            </a:r>
            <a:r>
              <a:rPr lang="nl-NL" sz="1200" dirty="0">
                <a:hlinkClick r:id="rId3"/>
              </a:rPr>
              <a:t>https://www.ruiterenenmennen.nl/pathtoimg.php?id=78</a:t>
            </a:r>
            <a:endParaRPr lang="nl-NL" sz="1200" dirty="0"/>
          </a:p>
          <a:p>
            <a:r>
              <a:rPr lang="nl-NL" sz="1200" dirty="0"/>
              <a:t>Foto MKZ: </a:t>
            </a:r>
            <a:r>
              <a:rPr lang="nl-NL" sz="1200" dirty="0">
                <a:hlinkClick r:id="rId4"/>
              </a:rPr>
              <a:t>https://upload.wikimedia.org/wikipedia/commons/thumb/b/bb/Foot_and_mouth_disease_in_swine.jpg/377px-Foot_and_mouth_disease_in_swine.jpg</a:t>
            </a:r>
            <a:endParaRPr lang="nl-NL" sz="1200" dirty="0"/>
          </a:p>
          <a:p>
            <a:r>
              <a:rPr lang="nl-NL" sz="1200" dirty="0"/>
              <a:t>Foto myxomatose: </a:t>
            </a:r>
            <a:r>
              <a:rPr lang="nl-NL" sz="1200" dirty="0">
                <a:hlinkClick r:id="rId5"/>
              </a:rPr>
              <a:t>https://upload.wikimedia.org/wikipedia/commons/thumb/9/9e/RabbitMyxomatoseHead.JPG/800px-RabbitMyxomatoseHead.JPG</a:t>
            </a:r>
            <a:endParaRPr lang="nl-NL" sz="1200" dirty="0"/>
          </a:p>
          <a:p>
            <a:r>
              <a:rPr lang="nl-NL" sz="1200" dirty="0"/>
              <a:t>Foto wasbeer met </a:t>
            </a:r>
            <a:r>
              <a:rPr lang="nl-NL" sz="1200" dirty="0" err="1"/>
              <a:t>rabies</a:t>
            </a:r>
            <a:r>
              <a:rPr lang="nl-NL" sz="1200" dirty="0"/>
              <a:t> :</a:t>
            </a:r>
            <a:r>
              <a:rPr lang="nl-NL" sz="1200" dirty="0" err="1">
                <a:hlinkClick r:id="rId6"/>
              </a:rPr>
              <a:t>https</a:t>
            </a:r>
            <a:r>
              <a:rPr lang="nl-NL" sz="1200" dirty="0">
                <a:hlinkClick r:id="rId6"/>
              </a:rPr>
              <a:t>://www.wiv-isp.be/odobz-domti/nl/uploads/images/rabies/RAGE%20004B.jpg</a:t>
            </a:r>
            <a:endParaRPr lang="nl-NL" sz="1200" dirty="0"/>
          </a:p>
          <a:p>
            <a:r>
              <a:rPr lang="nl-NL" sz="1200" dirty="0"/>
              <a:t>Foto VHD: </a:t>
            </a:r>
            <a:r>
              <a:rPr lang="nl-NL" sz="1200" dirty="0">
                <a:hlinkClick r:id="rId7"/>
              </a:rPr>
              <a:t>https://www.raising-rabbits.com/images/RHD-cfsph.iastate.jpg</a:t>
            </a:r>
            <a:endParaRPr lang="nl-NL" sz="1200" dirty="0"/>
          </a:p>
          <a:p>
            <a:r>
              <a:rPr lang="nl-NL" sz="1200" dirty="0"/>
              <a:t>Foto enten schaap: </a:t>
            </a:r>
            <a:r>
              <a:rPr lang="nl-NL" sz="1200" dirty="0">
                <a:hlinkClick r:id="rId8"/>
              </a:rPr>
              <a:t>https://www.wur.nl/upload_mm/8/7/1/c9153404-d726-4339-aa05-4e4e8316411a_BO-20-009%20diergezondheid%20shutterstock_4376938_schaap_vaccineren_dierenarts_spuit_dierziekte_LR_1a6343ee_490x330.jpg</a:t>
            </a:r>
            <a:endParaRPr lang="nl-NL" sz="1200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305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616940-A208-4F72-B99D-4BF07C97B8CA}"/>
              </a:ext>
            </a:extLst>
          </p:cNvPr>
          <p:cNvSpPr txBox="1"/>
          <p:nvPr/>
        </p:nvSpPr>
        <p:spPr>
          <a:xfrm>
            <a:off x="769088" y="712382"/>
            <a:ext cx="1065382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Vandaag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Thema Gezondheid 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Zelfstandige opdracht</a:t>
            </a:r>
          </a:p>
          <a:p>
            <a:pPr lvl="1"/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Soortenkennis deel 4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de groepjes presentaties maken en voorbereiden 6 diersoorten</a:t>
            </a:r>
          </a:p>
        </p:txBody>
      </p:sp>
    </p:spTree>
    <p:extLst>
      <p:ext uri="{BB962C8B-B14F-4D97-AF65-F5344CB8AC3E}">
        <p14:creationId xmlns:p14="http://schemas.microsoft.com/office/powerpoint/2010/main" val="277283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19B13-101C-4BBE-84B7-1CF08AE6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821" y="364616"/>
            <a:ext cx="6887683" cy="1325563"/>
          </a:xfrm>
        </p:spPr>
        <p:txBody>
          <a:bodyPr>
            <a:noAutofit/>
          </a:bodyPr>
          <a:lstStyle/>
          <a:p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Thema Gezondheid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925F85-5F30-461F-83BA-7B267FBB5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496" y="1595984"/>
            <a:ext cx="3494523" cy="196858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5A3502F-862A-4307-9A76-387EF68BD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307" y="3821003"/>
            <a:ext cx="1542712" cy="24511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D848F04-007D-4188-8C74-60A48D164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0729" y="3816240"/>
            <a:ext cx="3451857" cy="258889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B9AD5C0-BADB-4611-BC18-4B1E40DF3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3664" y="1690179"/>
            <a:ext cx="2536636" cy="199266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E29077B-2591-410E-A8D9-E94CFAC68F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079" y="3682841"/>
            <a:ext cx="1834515" cy="19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19B13-101C-4BBE-84B7-1CF08AE6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918" y="184260"/>
            <a:ext cx="6951479" cy="1325563"/>
          </a:xfrm>
        </p:spPr>
        <p:txBody>
          <a:bodyPr>
            <a:noAutofit/>
          </a:bodyPr>
          <a:lstStyle/>
          <a:p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Thema Gezondheid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519DEDD-ABA2-4B6B-9C7A-CA5EBA95ED12}"/>
              </a:ext>
            </a:extLst>
          </p:cNvPr>
          <p:cNvSpPr txBox="1"/>
          <p:nvPr/>
        </p:nvSpPr>
        <p:spPr>
          <a:xfrm>
            <a:off x="6168658" y="1366194"/>
            <a:ext cx="5678583" cy="52629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Leerdoelen</a:t>
            </a:r>
          </a:p>
          <a:p>
            <a:endParaRPr lang="nl-NL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kunt;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-de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meest voorkomende ziektebeelden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herkennen en beschrijven.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-de kenmerken van een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zoönose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omschrijven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-de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meest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voorkomende fysieke afwijkingen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benoemen en beschrijven.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-beschrijven wat er verstaan wordt onder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preventieve en curatieve gezondheidszorg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maatregelen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kunnen benoemen en verklaren.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8DCCE7-C069-4237-9B76-556C63A3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90" y="1366193"/>
            <a:ext cx="5209953" cy="386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42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19B13-101C-4BBE-84B7-1CF08AE6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5448" y="258688"/>
            <a:ext cx="7001099" cy="1325563"/>
          </a:xfrm>
        </p:spPr>
        <p:txBody>
          <a:bodyPr>
            <a:noAutofit/>
          </a:bodyPr>
          <a:lstStyle/>
          <a:p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Thema Gezondheid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519DEDD-ABA2-4B6B-9C7A-CA5EBA95ED12}"/>
              </a:ext>
            </a:extLst>
          </p:cNvPr>
          <p:cNvSpPr txBox="1"/>
          <p:nvPr/>
        </p:nvSpPr>
        <p:spPr>
          <a:xfrm>
            <a:off x="349101" y="2200940"/>
            <a:ext cx="114937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Kennis van gezondheid en dit kunnen vaststellen bij een dier is uiteraard belangrijk!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Dit thema komt terug in de schooltoets, kennisexamen en vaardigheidsexamen.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 inhoud is al eerder aan bod geweest (deze les is vooral herhaling)</a:t>
            </a:r>
          </a:p>
        </p:txBody>
      </p:sp>
    </p:spTree>
    <p:extLst>
      <p:ext uri="{BB962C8B-B14F-4D97-AF65-F5344CB8AC3E}">
        <p14:creationId xmlns:p14="http://schemas.microsoft.com/office/powerpoint/2010/main" val="2574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A9D7739-4932-4A35-B288-898B9F2CB6C8}"/>
              </a:ext>
            </a:extLst>
          </p:cNvPr>
          <p:cNvSpPr txBox="1"/>
          <p:nvPr/>
        </p:nvSpPr>
        <p:spPr>
          <a:xfrm>
            <a:off x="2394984" y="361508"/>
            <a:ext cx="740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Wat weten jullie nog?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BED9E11-E72B-46D9-B358-03475BF3BDF4}"/>
              </a:ext>
            </a:extLst>
          </p:cNvPr>
          <p:cNvSpPr txBox="1"/>
          <p:nvPr/>
        </p:nvSpPr>
        <p:spPr>
          <a:xfrm>
            <a:off x="6617970" y="1656577"/>
            <a:ext cx="5314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-Wat betekent preventieve en curatieve gezondheidszorg?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-Wat is een zoönose? Noem een paar voorbeelden.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-Hoe kun je bepalen of een dier gezond is?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B74FF3-3E69-4733-A144-826D9958C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18" y="1656577"/>
            <a:ext cx="5474682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4640352-7DFD-44BB-9613-EA4A032473E5}"/>
              </a:ext>
            </a:extLst>
          </p:cNvPr>
          <p:cNvSpPr txBox="1"/>
          <p:nvPr/>
        </p:nvSpPr>
        <p:spPr>
          <a:xfrm>
            <a:off x="2220432" y="1446028"/>
            <a:ext cx="775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Toon hier het filmpje over </a:t>
            </a:r>
            <a:r>
              <a:rPr lang="nl-NL" dirty="0" err="1"/>
              <a:t>zoönosen</a:t>
            </a:r>
            <a:r>
              <a:rPr lang="nl-NL" dirty="0"/>
              <a:t> (past </a:t>
            </a:r>
            <a:r>
              <a:rPr lang="nl-NL" dirty="0" err="1"/>
              <a:t>ivm</a:t>
            </a:r>
            <a:r>
              <a:rPr lang="nl-NL" dirty="0"/>
              <a:t> grootte niet in bestand in wikiwijs)</a:t>
            </a:r>
          </a:p>
        </p:txBody>
      </p:sp>
    </p:spTree>
    <p:extLst>
      <p:ext uri="{BB962C8B-B14F-4D97-AF65-F5344CB8AC3E}">
        <p14:creationId xmlns:p14="http://schemas.microsoft.com/office/powerpoint/2010/main" val="136068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F560985-3B57-497D-BFA7-E0DAD998ABA6}"/>
              </a:ext>
            </a:extLst>
          </p:cNvPr>
          <p:cNvSpPr txBox="1"/>
          <p:nvPr/>
        </p:nvSpPr>
        <p:spPr>
          <a:xfrm>
            <a:off x="933893" y="1166842"/>
            <a:ext cx="10324213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Opdracht Thema Gezondheid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Maak de opdracht op wikiwijs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Gebruik de naslagbron op wikiwijs en evt. andere bronnen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Doel: je kennis over dit thema opfrissen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Tijd: 45 minuten, daarna kort nabespreken.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36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709DEAE-19BF-4048-A69B-9B7503831CC4}"/>
              </a:ext>
            </a:extLst>
          </p:cNvPr>
          <p:cNvSpPr txBox="1"/>
          <p:nvPr/>
        </p:nvSpPr>
        <p:spPr>
          <a:xfrm>
            <a:off x="604284" y="244549"/>
            <a:ext cx="109834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6000" dirty="0">
                <a:latin typeface="Arial" panose="020B0604020202020204" pitchFamily="34" charset="0"/>
                <a:cs typeface="Arial" panose="020B0604020202020204" pitchFamily="34" charset="0"/>
              </a:rPr>
              <a:t>Thema Gezondheid</a:t>
            </a: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Wat je in ieder geval moet kennen:</a:t>
            </a:r>
          </a:p>
          <a:p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Zoönosen</a:t>
            </a:r>
            <a:r>
              <a:rPr lang="nl-N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-Infectie met mijten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-Q-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-Huidschimmelinfectie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Ectyma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-Rabiës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-Leptospirose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-Worminfecties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3B31BBD-64FE-445D-84C9-492AA7E05F62}"/>
              </a:ext>
            </a:extLst>
          </p:cNvPr>
          <p:cNvSpPr txBox="1"/>
          <p:nvPr/>
        </p:nvSpPr>
        <p:spPr>
          <a:xfrm>
            <a:off x="4572001" y="2169043"/>
            <a:ext cx="72195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Ziektebeelden: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-Waartegen geënt wordt of kan worden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-Die aangifteplichtig zijn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Verder moet je kennis hebben van: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-Fysieke en gedragsmatige afwijkingen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-In- en uitwendige parasieten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-Vaccinaties volgens vaccinatieschema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-Verzorging van huid, haar en hoornige structuren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-Wanneer hulp in te schakelen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-Diergeneesmiddelen toedienen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403235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591</Words>
  <Application>Microsoft Office PowerPoint</Application>
  <PresentationFormat>Breedbeeld</PresentationFormat>
  <Paragraphs>94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CE overige zoogdieren -Theorie</vt:lpstr>
      <vt:lpstr>PowerPoint-presentatie</vt:lpstr>
      <vt:lpstr>Thema Gezondheid</vt:lpstr>
      <vt:lpstr>Thema Gezondheid</vt:lpstr>
      <vt:lpstr>Thema Gezondheid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overige zoogdieren Theorie</dc:title>
  <dc:creator>Jeroen Brauckmann</dc:creator>
  <cp:lastModifiedBy>Jeroen Brauckmann</cp:lastModifiedBy>
  <cp:revision>26</cp:revision>
  <dcterms:created xsi:type="dcterms:W3CDTF">2018-05-01T19:15:17Z</dcterms:created>
  <dcterms:modified xsi:type="dcterms:W3CDTF">2018-06-19T21:00:47Z</dcterms:modified>
</cp:coreProperties>
</file>